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5932-3D06-4672-AD39-7A2F155DC6C9}" type="datetimeFigureOut">
              <a:rPr lang="cs-CZ" smtClean="0"/>
              <a:t>13.03.2025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D2C9-D7D6-4FCE-85A0-1BEC77CF2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9530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5932-3D06-4672-AD39-7A2F155DC6C9}" type="datetimeFigureOut">
              <a:rPr lang="cs-CZ" smtClean="0"/>
              <a:t>13.03.2025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D2C9-D7D6-4FCE-85A0-1BEC77CF2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4833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5932-3D06-4672-AD39-7A2F155DC6C9}" type="datetimeFigureOut">
              <a:rPr lang="cs-CZ" smtClean="0"/>
              <a:t>13.03.2025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D2C9-D7D6-4FCE-85A0-1BEC77CF2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4759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5932-3D06-4672-AD39-7A2F155DC6C9}" type="datetimeFigureOut">
              <a:rPr lang="cs-CZ" smtClean="0"/>
              <a:t>13.03.2025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D2C9-D7D6-4FCE-85A0-1BEC77CF2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4266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5932-3D06-4672-AD39-7A2F155DC6C9}" type="datetimeFigureOut">
              <a:rPr lang="cs-CZ" smtClean="0"/>
              <a:t>13.03.2025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D2C9-D7D6-4FCE-85A0-1BEC77CF2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360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5932-3D06-4672-AD39-7A2F155DC6C9}" type="datetimeFigureOut">
              <a:rPr lang="cs-CZ" smtClean="0"/>
              <a:t>13.03.2025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D2C9-D7D6-4FCE-85A0-1BEC77CF2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3617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5932-3D06-4672-AD39-7A2F155DC6C9}" type="datetimeFigureOut">
              <a:rPr lang="cs-CZ" smtClean="0"/>
              <a:t>13.03.2025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D2C9-D7D6-4FCE-85A0-1BEC77CF2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9296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5932-3D06-4672-AD39-7A2F155DC6C9}" type="datetimeFigureOut">
              <a:rPr lang="cs-CZ" smtClean="0"/>
              <a:t>13.03.2025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D2C9-D7D6-4FCE-85A0-1BEC77CF2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494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5932-3D06-4672-AD39-7A2F155DC6C9}" type="datetimeFigureOut">
              <a:rPr lang="cs-CZ" smtClean="0"/>
              <a:t>13.03.2025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D2C9-D7D6-4FCE-85A0-1BEC77CF2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585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5932-3D06-4672-AD39-7A2F155DC6C9}" type="datetimeFigureOut">
              <a:rPr lang="cs-CZ" smtClean="0"/>
              <a:t>13.03.2025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D2C9-D7D6-4FCE-85A0-1BEC77CF2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5463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5932-3D06-4672-AD39-7A2F155DC6C9}" type="datetimeFigureOut">
              <a:rPr lang="cs-CZ" smtClean="0"/>
              <a:t>13.03.2025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D2C9-D7D6-4FCE-85A0-1BEC77CF2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5012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F5932-3D06-4672-AD39-7A2F155DC6C9}" type="datetimeFigureOut">
              <a:rPr lang="cs-CZ" smtClean="0"/>
              <a:t>13.03.2025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9D2C9-D7D6-4FCE-85A0-1BEC77CF2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7026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tazyvdv@kr-vysocina.cz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697584"/>
            <a:ext cx="9144000" cy="931711"/>
          </a:xfrm>
        </p:spPr>
        <p:txBody>
          <a:bodyPr>
            <a:noAutofit/>
          </a:bodyPr>
          <a:lstStyle/>
          <a:p>
            <a:r>
              <a:rPr lang="cs-CZ" sz="4000" b="1" dirty="0" smtClean="0"/>
              <a:t>Změny na trase Třebíč – Kamenice a zpět</a:t>
            </a:r>
            <a:endParaRPr lang="cs-CZ" sz="4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1903615"/>
            <a:ext cx="9144000" cy="4440624"/>
          </a:xfrm>
        </p:spPr>
        <p:txBody>
          <a:bodyPr>
            <a:normAutofit fontScale="92500" lnSpcReduction="20000"/>
          </a:bodyPr>
          <a:lstStyle/>
          <a:p>
            <a:pPr marL="342900" indent="-342900" algn="just">
              <a:buFontTx/>
              <a:buChar char="-"/>
            </a:pPr>
            <a:r>
              <a:rPr lang="cs-CZ" dirty="0" smtClean="0"/>
              <a:t>Od 30. 3. 2025 bude tuto trasu zajišťovat nový provozovatel ČSAD AUTOBUSY České Budějovice a.s. </a:t>
            </a:r>
          </a:p>
          <a:p>
            <a:pPr marL="342900" indent="-342900" algn="just">
              <a:buFontTx/>
              <a:buChar char="-"/>
            </a:pPr>
            <a:r>
              <a:rPr lang="cs-CZ" dirty="0" smtClean="0"/>
              <a:t>Čipové karty (elektronické peněženky) vydané společností TRADO-BUS s.r.o. nelze </a:t>
            </a:r>
            <a:r>
              <a:rPr lang="cs-CZ" dirty="0" smtClean="0"/>
              <a:t>využívat u </a:t>
            </a:r>
            <a:r>
              <a:rPr lang="cs-CZ" dirty="0" smtClean="0"/>
              <a:t>společnosti ČSAD AUTOBUSY České Budějovice </a:t>
            </a:r>
            <a:r>
              <a:rPr lang="cs-CZ" dirty="0" smtClean="0"/>
              <a:t>a.s. </a:t>
            </a:r>
            <a:endParaRPr lang="cs-CZ" dirty="0" smtClean="0"/>
          </a:p>
          <a:p>
            <a:pPr marL="342900" indent="-342900" algn="just">
              <a:buFontTx/>
              <a:buChar char="-"/>
            </a:pPr>
            <a:r>
              <a:rPr lang="cs-CZ" dirty="0" smtClean="0"/>
              <a:t>Peněžní zůstatek na čipové kartě lze buď: </a:t>
            </a:r>
          </a:p>
          <a:p>
            <a:pPr marL="800100" lvl="1" indent="-342900" algn="just">
              <a:buFontTx/>
              <a:buChar char="-"/>
            </a:pPr>
            <a:r>
              <a:rPr lang="cs-CZ" dirty="0" smtClean="0"/>
              <a:t>Využít na jiné lince provozované společností TRADO-BUS s.r.o. </a:t>
            </a:r>
          </a:p>
          <a:p>
            <a:pPr marL="800100" lvl="1" indent="-342900" algn="just">
              <a:buFontTx/>
              <a:buChar char="-"/>
            </a:pPr>
            <a:r>
              <a:rPr lang="cs-CZ" dirty="0" smtClean="0"/>
              <a:t>Nebo nechat vyplatit na dispečinku TRADO-BUS s.r.o., Průmyslová 159, Třebíč (čerpací stanice ICOM) v době od 6:00 do 14:30</a:t>
            </a:r>
            <a:r>
              <a:rPr lang="cs-CZ" dirty="0" smtClean="0"/>
              <a:t>.</a:t>
            </a:r>
          </a:p>
          <a:p>
            <a:pPr marL="1257300" lvl="2" indent="-342900" algn="just">
              <a:buFontTx/>
              <a:buChar char="-"/>
            </a:pPr>
            <a:r>
              <a:rPr lang="cs-CZ" dirty="0" smtClean="0"/>
              <a:t>Termín vyplácení zůstatků je stanoven společností TRADO-BUS s.r.o. </a:t>
            </a:r>
            <a:r>
              <a:rPr lang="cs-CZ" b="1" dirty="0" smtClean="0">
                <a:solidFill>
                  <a:srgbClr val="FF0000"/>
                </a:solidFill>
              </a:rPr>
              <a:t>do 30. 3. 2025. 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cs-CZ" dirty="0" smtClean="0"/>
              <a:t>Společnost ČSAD AUTOBUSY České Budějovice a.s. bude vydávat svoje čipové karty, lze je zakoupit pouze </a:t>
            </a:r>
            <a:r>
              <a:rPr lang="cs-CZ" b="1" dirty="0" smtClean="0"/>
              <a:t>v Jihlavě </a:t>
            </a:r>
            <a:r>
              <a:rPr lang="cs-CZ" dirty="0" smtClean="0"/>
              <a:t>nebo </a:t>
            </a:r>
            <a:r>
              <a:rPr lang="cs-CZ" b="1" dirty="0" smtClean="0"/>
              <a:t>Telči</a:t>
            </a:r>
            <a:r>
              <a:rPr lang="cs-CZ" dirty="0" smtClean="0"/>
              <a:t>. </a:t>
            </a:r>
          </a:p>
          <a:p>
            <a:pPr marL="342900" indent="-342900" algn="just">
              <a:buFontTx/>
              <a:buChar char="-"/>
            </a:pPr>
            <a:r>
              <a:rPr lang="cs-CZ" dirty="0" smtClean="0"/>
              <a:t>Některé spoje této linky budou pokračovat do Jihlavy bez přestupu (viz zaslaný jízdní řád).</a:t>
            </a:r>
          </a:p>
          <a:p>
            <a:pPr marL="342900" indent="-342900" algn="just">
              <a:buFontTx/>
              <a:buChar char="-"/>
            </a:pPr>
            <a:r>
              <a:rPr lang="cs-CZ" dirty="0" smtClean="0"/>
              <a:t>D</a:t>
            </a:r>
            <a:r>
              <a:rPr lang="cs-CZ" dirty="0" smtClean="0"/>
              <a:t>otazy na J</a:t>
            </a:r>
            <a:r>
              <a:rPr lang="cs-CZ" dirty="0" smtClean="0"/>
              <a:t>Ř apod.</a:t>
            </a:r>
            <a:r>
              <a:rPr lang="cs-CZ" dirty="0" smtClean="0"/>
              <a:t> </a:t>
            </a:r>
            <a:r>
              <a:rPr lang="cs-CZ" dirty="0" smtClean="0"/>
              <a:t>můžete směřovat na </a:t>
            </a:r>
            <a:r>
              <a:rPr lang="cs-CZ" dirty="0" smtClean="0">
                <a:hlinkClick r:id="rId3"/>
              </a:rPr>
              <a:t>dotazyvdv@kr-vysocina.cz</a:t>
            </a:r>
            <a:r>
              <a:rPr lang="cs-CZ" dirty="0" smtClean="0"/>
              <a:t>. </a:t>
            </a:r>
          </a:p>
          <a:p>
            <a:pPr algn="just"/>
            <a:endParaRPr lang="cs-CZ" dirty="0" smtClean="0"/>
          </a:p>
          <a:p>
            <a:pPr marL="342900" indent="-342900" algn="just">
              <a:buFontTx/>
              <a:buChar char="-"/>
            </a:pPr>
            <a:endParaRPr lang="cs-CZ" dirty="0" smtClean="0"/>
          </a:p>
          <a:p>
            <a:pPr marL="800100" lvl="1" indent="-342900" algn="just">
              <a:buFontTx/>
              <a:buChar char="-"/>
            </a:pPr>
            <a:endParaRPr lang="cs-CZ" dirty="0"/>
          </a:p>
          <a:p>
            <a:pPr marL="800100" lvl="1" indent="-342900" algn="just">
              <a:buFontTx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667727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1E326215965D34CA9EB1943D8AC1E4F" ma:contentTypeVersion="13" ma:contentTypeDescription="Vytvoří nový dokument" ma:contentTypeScope="" ma:versionID="7effb9d240699803e562c8eaf4842a39">
  <xsd:schema xmlns:xsd="http://www.w3.org/2001/XMLSchema" xmlns:xs="http://www.w3.org/2001/XMLSchema" xmlns:p="http://schemas.microsoft.com/office/2006/metadata/properties" xmlns:ns2="282e93eb-b23e-4152-9889-866150f99248" xmlns:ns3="de4d2106-a474-4601-b872-66744c4e1f83" targetNamespace="http://schemas.microsoft.com/office/2006/metadata/properties" ma:root="true" ma:fieldsID="7af5fc8c6990bcf12977ff3207fc69fa" ns2:_="" ns3:_="">
    <xsd:import namespace="282e93eb-b23e-4152-9889-866150f99248"/>
    <xsd:import namespace="de4d2106-a474-4601-b872-66744c4e1f8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2e93eb-b23e-4152-9889-866150f99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Značky obrázků" ma:readOnly="false" ma:fieldId="{5cf76f15-5ced-4ddc-b409-7134ff3c332f}" ma:taxonomyMulti="true" ma:sspId="ff628005-1d6b-44f8-8ea5-8628b524fd4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4d2106-a474-4601-b872-66744c4e1f83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f74e0503-92cf-448f-b850-27349cc51825}" ma:internalName="TaxCatchAll" ma:showField="CatchAllData" ma:web="de4d2106-a474-4601-b872-66744c4e1f8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e4d2106-a474-4601-b872-66744c4e1f83" xsi:nil="true"/>
    <lcf76f155ced4ddcb4097134ff3c332f xmlns="282e93eb-b23e-4152-9889-866150f99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C3E141A-5A5A-4072-B506-FC9767A91A57}"/>
</file>

<file path=customXml/itemProps2.xml><?xml version="1.0" encoding="utf-8"?>
<ds:datastoreItem xmlns:ds="http://schemas.openxmlformats.org/officeDocument/2006/customXml" ds:itemID="{7E9D1CD6-1BF1-473F-A39D-6C8F3DB97295}"/>
</file>

<file path=customXml/itemProps3.xml><?xml version="1.0" encoding="utf-8"?>
<ds:datastoreItem xmlns:ds="http://schemas.openxmlformats.org/officeDocument/2006/customXml" ds:itemID="{E50B31ED-D7D5-4D26-AEF8-46E2EA475162}"/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152</Words>
  <Application>Microsoft Office PowerPoint</Application>
  <PresentationFormat>Širokoúhlá obrazovka</PresentationFormat>
  <Paragraphs>12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Změny na trase Třebíč – Kamenice a zpět</vt:lpstr>
    </vt:vector>
  </TitlesOfParts>
  <Company>Město Třebíč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Máchalová Hana, Ing.</dc:creator>
  <cp:lastModifiedBy>Máchalová Hana, Ing.</cp:lastModifiedBy>
  <cp:revision>7</cp:revision>
  <dcterms:created xsi:type="dcterms:W3CDTF">2025-03-12T07:23:53Z</dcterms:created>
  <dcterms:modified xsi:type="dcterms:W3CDTF">2025-03-13T08:13:03Z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0x01010051E326215965D34CA9EB1943D8AC1E4F</vt:lpwstr>
  </property>
</Properties>
</file>